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08112" y="2031231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1008112" y="879103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971600" y="6525344"/>
            <a:ext cx="511256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839" y="4797152"/>
            <a:ext cx="1301512" cy="32184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8421" y="6254220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60648"/>
          </a:xfrm>
        </p:spPr>
        <p:txBody>
          <a:bodyPr/>
          <a:lstStyle/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>
          <a:xfrm>
            <a:off x="467544" y="1945431"/>
            <a:ext cx="8229600" cy="3600400"/>
          </a:xfrm>
        </p:spPr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Standard (4:3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489</TotalTime>
  <Words>338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25</cp:revision>
  <dcterms:created xsi:type="dcterms:W3CDTF">2014-04-01T16:35:38Z</dcterms:created>
  <dcterms:modified xsi:type="dcterms:W3CDTF">2015-01-10T09:56:13Z</dcterms:modified>
</cp:coreProperties>
</file>