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4482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692696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39552" y="6597932"/>
            <a:ext cx="8604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530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 Click to add title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338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2015-01-10T09:51:20Z</dcterms:modified>
</cp:coreProperties>
</file>