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5877272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4725144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39" y="260648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338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2014-04-01T16:35:38Z</dcterms:created>
  <dcterms:modified xsi:type="dcterms:W3CDTF">2015-01-20T09:32:10Z</dcterms:modified>
</cp:coreProperties>
</file>