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5" y="1276767"/>
            <a:ext cx="48600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412671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76064" y="4844068"/>
            <a:ext cx="41039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68314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2015-01-14T00:10:19Z</dcterms:modified>
</cp:coreProperties>
</file>