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60032" y="0"/>
            <a:ext cx="4283968" cy="5143500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60033" y="4126309"/>
            <a:ext cx="4104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860032" y="3150716"/>
            <a:ext cx="4104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964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95486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272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20</cp:revision>
  <dcterms:created xsi:type="dcterms:W3CDTF">2014-04-01T16:27:38Z</dcterms:created>
  <dcterms:modified xsi:type="dcterms:W3CDTF">2015-01-28T02:36:46Z</dcterms:modified>
</cp:coreProperties>
</file>