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8064" y="0"/>
            <a:ext cx="3995936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48064" y="6135687"/>
            <a:ext cx="3816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48064" y="5145331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76" y="26064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338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2015-01-28T02:35:01Z</dcterms:modified>
</cp:coreProperties>
</file>