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3" y="145911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39552" y="48351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539552" y="4844068"/>
            <a:ext cx="824440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128" y="4443958"/>
            <a:ext cx="1301512" cy="3218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60" y="380190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272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20</cp:revision>
  <dcterms:created xsi:type="dcterms:W3CDTF">2014-04-01T16:27:38Z</dcterms:created>
  <dcterms:modified xsi:type="dcterms:W3CDTF">2015-01-24T03:56:45Z</dcterms:modified>
</cp:coreProperties>
</file>