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772816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11560" y="620688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611560" y="6597932"/>
            <a:ext cx="8532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39" y="4797152"/>
            <a:ext cx="1301512" cy="3218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03495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338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2015-01-24T03:43:52Z</dcterms:modified>
</cp:coreProperties>
</file>