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3929" y="4126309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3150716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</TotalTime>
  <Words>272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20</cp:revision>
  <dcterms:created xsi:type="dcterms:W3CDTF">2014-04-01T16:27:38Z</dcterms:created>
  <dcterms:modified xsi:type="dcterms:W3CDTF">2015-01-10T09:41:58Z</dcterms:modified>
</cp:coreProperties>
</file>