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1255293"/>
            <a:ext cx="1301512" cy="3218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771550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19548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272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2015-01-17T13:16:08Z</dcterms:modified>
</cp:coreProperties>
</file>