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1752503"/>
            <a:ext cx="1301512" cy="32184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1268760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69269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338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2015-01-17T13:19:50Z</dcterms:modified>
</cp:coreProperties>
</file>