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96448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344" y="1131590"/>
            <a:ext cx="8330135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72688" y="1808261"/>
            <a:ext cx="8330135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0441" y="434233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60440" y="336674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9" y="4443958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</a:t>
            </a:r>
          </a:p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272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2015-01-06T21:51:27Z</dcterms:modified>
</cp:coreProperties>
</file>