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432" y="594928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8432" y="479715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410945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44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2015-01-10T10:00:45Z</dcterms:modified>
</cp:coreProperties>
</file>