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31945"/>
            <a:ext cx="9144000" cy="1275709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94" y="1828503"/>
            <a:ext cx="1154812" cy="285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059582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2753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272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2014-04-01T16:27:38Z</dcterms:created>
  <dcterms:modified xsi:type="dcterms:W3CDTF">2015-01-17T13:12:00Z</dcterms:modified>
</cp:coreProperties>
</file>