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17187"/>
            <a:ext cx="9144000" cy="1491733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244" y="2891127"/>
            <a:ext cx="1301512" cy="3218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988840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0" y="1412776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PPT TEMPLATES</a:t>
            </a: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Standard (4:3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338</Words>
  <Application>Microsoft Office PowerPoint</Application>
  <PresentationFormat>On-screen Show (4:3)</PresentationFormat>
  <Paragraphs>22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26</cp:revision>
  <dcterms:created xsi:type="dcterms:W3CDTF">2014-04-01T16:35:38Z</dcterms:created>
  <dcterms:modified xsi:type="dcterms:W3CDTF">2015-01-17T13:19:55Z</dcterms:modified>
</cp:coreProperties>
</file>