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4946" y="0"/>
            <a:ext cx="9144000" cy="3524250"/>
          </a:xfrm>
          <a:prstGeom prst="rect">
            <a:avLst/>
          </a:prstGeom>
          <a:gradFill>
            <a:gsLst>
              <a:gs pos="0">
                <a:schemeClr val="bg1"/>
              </a:gs>
              <a:gs pos="50000">
                <a:schemeClr val="bg1">
                  <a:alpha val="78000"/>
                </a:schemeClr>
              </a:gs>
              <a:gs pos="100000">
                <a:schemeClr val="accent1">
                  <a:tint val="23500"/>
                  <a:satMod val="160000"/>
                  <a:alpha val="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7839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0598" y="1679894"/>
            <a:ext cx="1082804" cy="26776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0" y="1131590"/>
            <a:ext cx="9144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0" y="555526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Widescreen(16:9)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Widescreen(16:9)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500</TotalTime>
  <Words>272</Words>
  <Application>Microsoft Office PowerPoint</Application>
  <PresentationFormat>On-screen Show (16:9)</PresentationFormat>
  <Paragraphs>18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20</cp:revision>
  <dcterms:created xsi:type="dcterms:W3CDTF">2014-04-01T16:27:38Z</dcterms:created>
  <dcterms:modified xsi:type="dcterms:W3CDTF">2015-01-10T09:47:59Z</dcterms:modified>
</cp:coreProperties>
</file>