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946" y="0"/>
            <a:ext cx="9144000" cy="4077072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alpha val="78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863564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134076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338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2015-01-10T10:02:23Z</dcterms:modified>
</cp:coreProperties>
</file>