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80526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65313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3495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2015-01-28T02:39:51Z</dcterms:modified>
</cp:coreProperties>
</file>