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5170971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162880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05273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338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2015-01-24T04:43:18Z</dcterms:modified>
</cp:coreProperties>
</file>