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3928" y="2175247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23928" y="1137518"/>
            <a:ext cx="47880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87119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76083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Standard (4:3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338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25</cp:revision>
  <dcterms:created xsi:type="dcterms:W3CDTF">2014-04-01T16:35:38Z</dcterms:created>
  <dcterms:modified xsi:type="dcterms:W3CDTF">2015-01-14T00:21:21Z</dcterms:modified>
</cp:coreProperties>
</file>