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0151" y="3681139"/>
            <a:ext cx="31181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 TITLE</a:t>
            </a:r>
            <a:endParaRPr kumimoji="0" lang="en-US" altLang="ko-KR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336383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273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2015-01-28T02:27:37Z</dcterms:modified>
</cp:coreProperties>
</file>