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4417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44416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62284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2015-01-17T13:19:41Z</dcterms:modified>
</cp:coreProperties>
</file>