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2" y="184482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69269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9329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2015-01-17T13:18:08Z</dcterms:modified>
</cp:coreProperties>
</file>