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425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6424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943" y="447702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2015-01-28T02:39:39Z</dcterms:modified>
</cp:coreProperties>
</file>