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60440" y="314096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60440" y="1988840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952" y="29357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2015-01-28T02:38:20Z</dcterms:modified>
</cp:coreProperties>
</file>