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2" y="155679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40466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1328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2015-01-20T09:36:25Z</dcterms:modified>
</cp:coreProperties>
</file>