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4844068"/>
            <a:ext cx="8244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51512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2015-01-17T13:06:26Z</dcterms:modified>
</cp:coreProperties>
</file>