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accent3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accent3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accent3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accent3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64096" y="1887215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accent3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864096" y="735087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864096" y="6597932"/>
            <a:ext cx="827990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6276083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Standard (4:3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487</TotalTime>
  <Words>338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26</cp:revision>
  <dcterms:created xsi:type="dcterms:W3CDTF">2014-04-01T16:35:38Z</dcterms:created>
  <dcterms:modified xsi:type="dcterms:W3CDTF">2015-01-17T13:04:57Z</dcterms:modified>
</cp:coreProperties>
</file>