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4057" y="1420783"/>
            <a:ext cx="486003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94531" y="431721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6" y="4844068"/>
            <a:ext cx="83884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770514"/>
            <a:ext cx="1080120" cy="26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Click to add title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2015-01-24T03:40:16Z</dcterms:modified>
</cp:coreProperties>
</file>