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586839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471626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6597932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29883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2015-01-24T03:40:22Z</dcterms:modified>
</cp:coreProperties>
</file>