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4403888"/>
            <a:ext cx="48600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3536528"/>
            <a:ext cx="48600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 smtClean="0">
                <a:solidFill>
                  <a:srgbClr val="7030A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800" b="1" dirty="0" smtClean="0">
                <a:solidFill>
                  <a:srgbClr val="7030A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9279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37518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2014-04-01T16:27:38Z</dcterms:created>
  <dcterms:modified xsi:type="dcterms:W3CDTF">2014-12-22T08:26:10Z</dcterms:modified>
</cp:coreProperties>
</file>