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4403888"/>
            <a:ext cx="486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3536528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rgbClr val="7030A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rgbClr val="7030A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927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2014-04-01T16:27:38Z</dcterms:created>
  <dcterms:modified xsi:type="dcterms:W3CDTF">2014-12-22T08:26:10Z</dcterms:modified>
</cp:coreProperties>
</file>