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5856" y="580236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75856" y="4797152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621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2014-12-22T08:24:32Z</dcterms:modified>
</cp:coreProperties>
</file>