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5856" y="5802362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75856" y="4797152"/>
            <a:ext cx="543609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rgbClr val="7030A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rgbClr val="7030A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87119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621" y="40466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106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19</cp:revision>
  <dcterms:created xsi:type="dcterms:W3CDTF">2014-04-01T16:35:38Z</dcterms:created>
  <dcterms:modified xsi:type="dcterms:W3CDTF">2014-12-22T08:24:32Z</dcterms:modified>
</cp:coreProperties>
</file>