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936088" y="4844068"/>
            <a:ext cx="82079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2666910"/>
            <a:ext cx="4427985" cy="2812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954919" y="2684666"/>
            <a:ext cx="3455310" cy="246221"/>
          </a:xfrm>
          <a:prstGeom prst="rect">
            <a:avLst/>
          </a:prstGeom>
          <a:noFill/>
        </p:spPr>
        <p:txBody>
          <a:bodyPr wrap="square" l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936088" y="2081887"/>
            <a:ext cx="41942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anchor="ctr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PRESENTATION</a:t>
            </a:r>
            <a:endParaRPr lang="en-US" altLang="ko-KR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67494"/>
            <a:ext cx="1164761" cy="288032"/>
          </a:xfrm>
          <a:prstGeom prst="rect">
            <a:avLst/>
          </a:prstGeom>
        </p:spPr>
      </p:pic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953844" y="1851670"/>
            <a:ext cx="41942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anchor="ctr">
            <a:spAutoFit/>
          </a:bodyPr>
          <a:lstStyle/>
          <a:p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FREE POWERPOINT</a:t>
            </a:r>
            <a:endParaRPr lang="en-US" altLang="ko-KR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ea typeface="맑은 고딕" pitchFamily="50" charset="-127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105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16</cp:revision>
  <dcterms:created xsi:type="dcterms:W3CDTF">2014-04-01T16:27:38Z</dcterms:created>
  <dcterms:modified xsi:type="dcterms:W3CDTF">2014-12-09T08:04:52Z</dcterms:modified>
</cp:coreProperties>
</file>