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3380144"/>
            <a:ext cx="4427985" cy="2812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954919" y="3397900"/>
            <a:ext cx="3455310" cy="246221"/>
          </a:xfrm>
          <a:prstGeom prst="rect">
            <a:avLst/>
          </a:prstGeom>
          <a:noFill/>
        </p:spPr>
        <p:txBody>
          <a:bodyPr wrap="square" l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088" y="2795121"/>
            <a:ext cx="41942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PRESENTATION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936088" y="6525344"/>
            <a:ext cx="8207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32656"/>
            <a:ext cx="1164761" cy="288032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953844" y="2564904"/>
            <a:ext cx="4194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FREE POWERPOINT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2014-04-01T16:35:38Z</dcterms:created>
  <dcterms:modified xsi:type="dcterms:W3CDTF">2014-12-09T08:02:36Z</dcterms:modified>
</cp:coreProperties>
</file>