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5715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05430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07870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754" y="689900"/>
            <a:ext cx="1010795" cy="24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105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16</cp:revision>
  <dcterms:created xsi:type="dcterms:W3CDTF">2014-04-01T16:27:38Z</dcterms:created>
  <dcterms:modified xsi:type="dcterms:W3CDTF">2014-12-22T08:22:46Z</dcterms:modified>
</cp:coreProperties>
</file>