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361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05808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155679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636" y="3933056"/>
            <a:ext cx="1110141" cy="27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2014-04-01T16:35:38Z</dcterms:created>
  <dcterms:modified xsi:type="dcterms:W3CDTF">2014-12-22T08:32:19Z</dcterms:modified>
</cp:coreProperties>
</file>