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2672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67459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55576" y="6525344"/>
            <a:ext cx="8388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02128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2014-12-22T09:34:33Z</dcterms:modified>
</cp:coreProperties>
</file>