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2014-12-22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2014-12-22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2014-12-22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5576" y="1826725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755576" y="674597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755576" y="6525344"/>
            <a:ext cx="838842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6021288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458</TotalTime>
  <Words>106</Words>
  <Application>Microsoft Office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19</cp:revision>
  <dcterms:created xsi:type="dcterms:W3CDTF">2014-04-01T16:35:38Z</dcterms:created>
  <dcterms:modified xsi:type="dcterms:W3CDTF">2014-12-22T09:34:33Z</dcterms:modified>
</cp:coreProperties>
</file>