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08" y="-7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4057" y="139000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4056" y="41441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04056" y="4876586"/>
            <a:ext cx="86399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92" y="451596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Click to add title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15</cp:revision>
  <dcterms:created xsi:type="dcterms:W3CDTF">2014-04-01T16:27:38Z</dcterms:created>
  <dcterms:modified xsi:type="dcterms:W3CDTF">2014-12-03T03:17:52Z</dcterms:modified>
</cp:coreProperties>
</file>