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7" y="139000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056" y="41441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04056" y="4876586"/>
            <a:ext cx="86399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92" y="451596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Click to add title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2014-12-03T03:17:52Z</dcterms:modified>
</cp:coreProperties>
</file>