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671191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83568" y="519063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83568" y="6597932"/>
            <a:ext cx="84604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08" y="6221859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1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1"/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105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17</cp:revision>
  <dcterms:created xsi:type="dcterms:W3CDTF">2014-04-01T16:35:38Z</dcterms:created>
  <dcterms:modified xsi:type="dcterms:W3CDTF">2014-12-03T03:16:34Z</dcterms:modified>
</cp:coreProperties>
</file>