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1"/>
            <a:ext cx="814724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49896" y="2276872"/>
            <a:ext cx="8147248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2292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0770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052" y="612091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smtClean="0"/>
              <a:t> Click </a:t>
            </a:r>
            <a:r>
              <a:rPr lang="en-US" altLang="ko-KR" dirty="0" smtClean="0"/>
              <a:t>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     PowerPoint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24</cp:revision>
  <dcterms:created xsi:type="dcterms:W3CDTF">2014-04-01T16:35:38Z</dcterms:created>
  <dcterms:modified xsi:type="dcterms:W3CDTF">2014-12-26T16:12:58Z</dcterms:modified>
</cp:coreProperties>
</file>