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67945" y="419831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067944" y="3222724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9279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9548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bg1"/>
                </a:solidFill>
              </a:rPr>
              <a:t>Click to add title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271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17</cp:revision>
  <dcterms:created xsi:type="dcterms:W3CDTF">2014-04-01T16:27:38Z</dcterms:created>
  <dcterms:modified xsi:type="dcterms:W3CDTF">2014-12-25T10:37:00Z</dcterms:modified>
</cp:coreProperties>
</file>