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5" y="419831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322272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927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548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Click to add title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271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2014-04-01T16:27:38Z</dcterms:created>
  <dcterms:modified xsi:type="dcterms:W3CDTF">2014-12-25T10:37:00Z</dcterms:modified>
</cp:coreProperties>
</file>