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/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/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7944" y="5517232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67944" y="436510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8559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needs.This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336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2014-04-01T16:35:38Z</dcterms:created>
  <dcterms:modified xsi:type="dcterms:W3CDTF">2014-12-25T10:37:02Z</dcterms:modified>
</cp:coreProperties>
</file>