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2279551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738999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16293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2014-12-31T05:58:59Z</dcterms:modified>
</cp:coreProperties>
</file>