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9913" y="153402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79912" y="55842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152" y="4560319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Widescreen(16:9)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 Click to add title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20</cp:revision>
  <dcterms:created xsi:type="dcterms:W3CDTF">2014-04-01T16:27:38Z</dcterms:created>
  <dcterms:modified xsi:type="dcterms:W3CDTF">2014-12-31T06:04:39Z</dcterms:modified>
</cp:coreProperties>
</file>