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7991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52" y="456031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Widescreen(16:9)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Click to add title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2014-12-31T06:04:39Z</dcterms:modified>
</cp:coreProperties>
</file>