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51920" y="1887215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51920" y="735087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249543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bg1"/>
                </a:solidFill>
              </a:rPr>
              <a:t> Click to add title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338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2014-12-31T06:01:53Z</dcterms:modified>
</cp:coreProperties>
</file>