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51920" y="1887215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851920" y="735087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249543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 Click to add title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Standard (4:3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338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25</cp:revision>
  <dcterms:created xsi:type="dcterms:W3CDTF">2014-04-01T16:35:38Z</dcterms:created>
  <dcterms:modified xsi:type="dcterms:W3CDTF">2014-12-31T06:01:53Z</dcterms:modified>
</cp:coreProperties>
</file>