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948264" cy="884466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/>
          <a:lstStyle>
            <a:lvl1pPr algn="l">
              <a:defRPr/>
            </a:lvl1pPr>
          </a:lstStyle>
          <a:p>
            <a:r>
              <a:rPr lang="en-US" altLang="ko-KR" dirty="0" smtClean="0"/>
              <a:t>Click to edit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F8C5CDB-1AEF-4522-8EAF-CE1F4E5D863E}" type="datetimeFigureOut">
              <a:rPr lang="ko-KR" altLang="en-US" smtClean="0"/>
              <a:t>2014-12-22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606" y="4340964"/>
            <a:ext cx="938788" cy="23215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022735"/>
            <a:ext cx="9144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354887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105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16</cp:revision>
  <dcterms:created xsi:type="dcterms:W3CDTF">2014-04-01T16:27:38Z</dcterms:created>
  <dcterms:modified xsi:type="dcterms:W3CDTF">2014-12-22T08:35:22Z</dcterms:modified>
</cp:coreProperties>
</file>