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5443483"/>
            <a:ext cx="1301512" cy="3218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5094476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4437112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106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19</cp:revision>
  <dcterms:created xsi:type="dcterms:W3CDTF">2014-04-01T16:35:38Z</dcterms:created>
  <dcterms:modified xsi:type="dcterms:W3CDTF">2014-12-22T08:33:42Z</dcterms:modified>
</cp:coreProperties>
</file>