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12633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2014-12-10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2014-12-10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2014-12-10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7" y="2171640"/>
            <a:ext cx="486003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55576" y="1307544"/>
            <a:ext cx="486003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386247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684" y="638848"/>
            <a:ext cx="1080120" cy="26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</a:t>
            </a:r>
            <a:r>
              <a:rPr lang="en-US" altLang="ko-KR" dirty="0" smtClean="0"/>
              <a:t>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106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17</cp:revision>
  <dcterms:created xsi:type="dcterms:W3CDTF">2014-04-01T16:27:38Z</dcterms:created>
  <dcterms:modified xsi:type="dcterms:W3CDTF">2014-12-10T01:21:39Z</dcterms:modified>
</cp:coreProperties>
</file>