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02071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2088" y="3029874"/>
            <a:ext cx="37799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92088" y="2169105"/>
            <a:ext cx="37799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30120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48288"/>
            <a:ext cx="1152128" cy="28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7333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2014-04-01T16:35:38Z</dcterms:created>
  <dcterms:modified xsi:type="dcterms:W3CDTF">2014-12-10T01:18:29Z</dcterms:modified>
</cp:coreProperties>
</file>