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0FA89-7DF6-42D4-8D60-B2F592DD5965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9E3D6-4863-498B-9081-F5275A9170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1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9E3D6-4863-498B-9081-F5275A91705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39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5627431"/>
            <a:ext cx="1301512" cy="32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285147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71796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107</Words>
  <Application>Microsoft Office PowerPoint</Application>
  <PresentationFormat>On-screen Show (4:3)</PresentationFormat>
  <Paragraphs>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Click to add title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18</cp:revision>
  <dcterms:created xsi:type="dcterms:W3CDTF">2014-04-01T16:35:38Z</dcterms:created>
  <dcterms:modified xsi:type="dcterms:W3CDTF">2014-12-06T03:21:36Z</dcterms:modified>
</cp:coreProperties>
</file>